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1ad64261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1ad64261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1ad64261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41ad64261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1ad6426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1ad6426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1ad64261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1ad64261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1ad64261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1ad64261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1ad64261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1ad64261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hyperlink" Target="https://www.youtube-nocookie.com/embed/h-sn0kAg5kA?playlist=h-sn0kAg5kA&amp;autoplay=1&amp;iv_load_policy=3&amp;loop=1&amp;modestbranding=1&amp;start=" TargetMode="External"/><Relationship Id="rId5" Type="http://schemas.openxmlformats.org/officeDocument/2006/relationships/hyperlink" Target="https://www.youtube-nocookie.com/embed/h-sn0kAg5kA?playlist=h-sn0kAg5kA&amp;autoplay=1&amp;iv_load_policy=3&amp;loop=1&amp;modestbranding=1&amp;start=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1" Type="http://schemas.openxmlformats.org/officeDocument/2006/relationships/hyperlink" Target="https://www.youtube-nocookie.com/embed/h8cuR1d_L-Y?playlist=h8cuR1d_L-Y&amp;autoplay=1&amp;iv_load_policy=3&amp;loop=1&amp;modestbranding=1&amp;start=" TargetMode="External"/><Relationship Id="rId10" Type="http://schemas.openxmlformats.org/officeDocument/2006/relationships/hyperlink" Target="https://www.youtube-nocookie.com/embed/h8cuR1d_L-Y?playlist=h8cuR1d_L-Y&amp;autoplay=1&amp;iv_load_policy=3&amp;loop=1&amp;modestbranding=1&amp;start=" TargetMode="External"/><Relationship Id="rId9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s://vimeo.com/642751160" TargetMode="External"/><Relationship Id="rId5" Type="http://schemas.openxmlformats.org/officeDocument/2006/relationships/hyperlink" Target="https://vimeo.com/642751160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hyperlink" Target="https://www.youtube-nocookie.com/embed/hlV_j4n6E4o?playlist=hlV_j4n6E4o&amp;autoplay=1&amp;iv_load_policy=3&amp;loop=1&amp;modestbranding=1&amp;start=" TargetMode="External"/><Relationship Id="rId5" Type="http://schemas.openxmlformats.org/officeDocument/2006/relationships/hyperlink" Target="https://www.youtube-nocookie.com/embed/hlV_j4n6E4o?playlist=hlV_j4n6E4o&amp;autoplay=1&amp;iv_load_policy=3&amp;loop=1&amp;modestbranding=1&amp;start=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www.youtube-nocookie.com/embed/sV3WjLJVO3o?playlist=sV3WjLJVO3o&amp;autoplay=1&amp;iv_load_policy=3&amp;loop=1&amp;modestbranding=1&amp;start=" TargetMode="External"/><Relationship Id="rId5" Type="http://schemas.openxmlformats.org/officeDocument/2006/relationships/hyperlink" Target="https://www.youtube-nocookie.com/embed/sV3WjLJVO3o?playlist=sV3WjLJVO3o&amp;autoplay=1&amp;iv_load_policy=3&amp;loop=1&amp;modestbranding=1&amp;start=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hyperlink" Target="https://www.youtube-nocookie.com/embed/kpDHcBS5_Ww?playlist=kpDHcBS5_Ww&amp;autoplay=1&amp;iv_load_policy=3&amp;loop=1&amp;modestbranding=1&amp;start=" TargetMode="External"/><Relationship Id="rId5" Type="http://schemas.openxmlformats.org/officeDocument/2006/relationships/hyperlink" Target="https://www.youtube-nocookie.com/embed/kpDHcBS5_Ww?playlist=kpDHcBS5_Ww&amp;autoplay=1&amp;iv_load_policy=3&amp;loop=1&amp;modestbranding=1&amp;start=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hyperlink" Target="https://www.youtube-nocookie.com/embed/DoroKhH_myY?playlist=DoroKhH_myY&amp;autoplay=1&amp;iv_load_policy=3&amp;loop=1&amp;modestbranding=1&amp;start=" TargetMode="External"/><Relationship Id="rId5" Type="http://schemas.openxmlformats.org/officeDocument/2006/relationships/hyperlink" Target="https://www.youtube-nocookie.com/embed/DoroKhH_myY?playlist=DoroKhH_myY&amp;autoplay=1&amp;iv_load_policy=3&amp;loop=1&amp;modestbranding=1&amp;start=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"/>
            <a:ext cx="9143999" cy="513347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7625" y="120700"/>
            <a:ext cx="275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B309B3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</a:t>
            </a:r>
            <a:r>
              <a:rPr b="1" lang="en" sz="2200" u="sng">
                <a:solidFill>
                  <a:srgbClr val="B309B3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</a:t>
            </a:r>
            <a:endParaRPr sz="2200">
              <a:solidFill>
                <a:srgbClr val="B309B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656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26"/>
            <a:ext cx="9144000" cy="513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9" y="0"/>
            <a:ext cx="912482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87" y="0"/>
            <a:ext cx="90380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013"/>
            <a:ext cx="9143999" cy="513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2580"/>
            <a:ext cx="9143999" cy="511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28" y="0"/>
            <a:ext cx="911854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11650" y="4467900"/>
            <a:ext cx="276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1155CC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200" u="sng">
                <a:solidFill>
                  <a:srgbClr val="1155CC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2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80"/>
            <a:ext cx="9143999" cy="51183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206925" y="4474900"/>
            <a:ext cx="275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FF9900"/>
                </a:solidFill>
                <a:highlight>
                  <a:schemeClr val="dk1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200" u="sng">
                <a:solidFill>
                  <a:srgbClr val="FF9900"/>
                </a:solidFill>
                <a:highlight>
                  <a:schemeClr val="dk1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200">
              <a:solidFill>
                <a:srgbClr val="FF9900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7" y="0"/>
            <a:ext cx="90380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366825" y="235900"/>
            <a:ext cx="276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BF9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200" u="sng">
                <a:solidFill>
                  <a:srgbClr val="BF9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200"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" y="-142875"/>
            <a:ext cx="912482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6410325" y="223675"/>
            <a:ext cx="279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A61C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200" u="sng">
                <a:solidFill>
                  <a:srgbClr val="A61C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200">
              <a:solidFill>
                <a:srgbClr val="A61C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26"/>
            <a:ext cx="9144000" cy="5131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485775" y="3908300"/>
            <a:ext cx="2729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F1C23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200" u="sng">
                <a:solidFill>
                  <a:srgbClr val="F1C23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200">
              <a:solidFill>
                <a:srgbClr val="F1C23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8"/>
            <a:ext cx="9143998" cy="5134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7109625" y="1081425"/>
            <a:ext cx="203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</a:t>
            </a:r>
            <a:r>
              <a:rPr b="1" lang="en" sz="25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ook Trailer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