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2" Type="http://schemas.openxmlformats.org/officeDocument/2006/relationships/slide" Target="slides/slide7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421678ea58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421678ea58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421678ea58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421678ea5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421678ea58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421678ea58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421678ea58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421678ea58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421678ea58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421678ea58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421678ea5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421678ea5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421678ea58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421678ea5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hyperlink" Target="https://www.yout-ube.com/watch?v=dpXoMmlfCoU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hyperlink" Target="https://www.youtube-nocookie.com/embed/kCm1tkXVLis?playlist=kCm1tkXVLis&amp;autoplay=1&amp;iv_load_policy=3&amp;loop=1&amp;modestbranding=1&amp;start=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hyperlink" Target="https://www.youtube-nocookie.com/embed/11qlEPbSev4?playlist=11qlEPbSev4&amp;autoplay=1&amp;iv_load_policy=3&amp;loop=1&amp;modestbranding=1&amp;start=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hyperlink" Target="https://www.youtube-nocookie.com/embed/pMnJR3UKQWU?playlist=pMnJR3UKQWU&amp;autoplay=1&amp;iv_load_policy=3&amp;loop=1&amp;modestbranding=1&amp;start=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hyperlink" Target="https://www.youtube-nocookie.com/embed/FiJH_bf18G4?playlist=FiJH_bf18G4&amp;autoplay=1&amp;iv_load_policy=3&amp;loop=1&amp;modestbranding=1&amp;start=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hyperlink" Target="https://www.youtube-nocookie.com/embed/9R-nsRS0Ado?playlist=9R-nsRS0Ado&amp;autoplay=1&amp;iv_load_policy=3&amp;loop=1&amp;modestbranding=1&amp;start=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hyperlink" Target="https://www.youtube-nocookie.com/embed/1mQAOJn-s5M?playlist=1mQAOJn-s5M&amp;autoplay=1&amp;iv_load_policy=3&amp;loop=1&amp;modestbranding=1&amp;start=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65"/>
            <a:ext cx="9144001" cy="512777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311700" y="4568875"/>
            <a:ext cx="2880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Watch Book Trailer</a:t>
            </a:r>
            <a:endParaRPr b="1"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800" y="0"/>
            <a:ext cx="9262798" cy="520501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74950" y="4604700"/>
            <a:ext cx="2880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Watch Book Trailer</a:t>
            </a:r>
            <a:endParaRPr b="1"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4125" y="-3275"/>
            <a:ext cx="9358125" cy="515004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5926825" y="4604700"/>
            <a:ext cx="2880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Watch Book Trailer</a:t>
            </a:r>
            <a:endParaRPr b="1" sz="2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15673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/>
        </p:nvSpPr>
        <p:spPr>
          <a:xfrm>
            <a:off x="542250" y="4452300"/>
            <a:ext cx="2880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Watch Book Trailer</a:t>
            </a:r>
            <a:endParaRPr b="1"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25" y="0"/>
            <a:ext cx="91082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7"/>
          <p:cNvSpPr txBox="1"/>
          <p:nvPr/>
        </p:nvSpPr>
        <p:spPr>
          <a:xfrm>
            <a:off x="3131838" y="4497425"/>
            <a:ext cx="2880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Watch Book Trailer</a:t>
            </a:r>
            <a:endParaRPr b="1"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0557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8"/>
          <p:cNvSpPr txBox="1"/>
          <p:nvPr/>
        </p:nvSpPr>
        <p:spPr>
          <a:xfrm>
            <a:off x="3131850" y="4604700"/>
            <a:ext cx="2880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 u="sng">
                <a:solidFill>
                  <a:schemeClr val="hlink"/>
                </a:solidFill>
                <a:hlinkClick r:id="rId4"/>
              </a:rPr>
              <a:t>Watch Book Trailer</a:t>
            </a:r>
            <a:endParaRPr b="1" sz="23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44085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9"/>
          <p:cNvSpPr txBox="1"/>
          <p:nvPr/>
        </p:nvSpPr>
        <p:spPr>
          <a:xfrm>
            <a:off x="3131838" y="4345625"/>
            <a:ext cx="2880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 u="sng">
                <a:solidFill>
                  <a:schemeClr val="hlink"/>
                </a:solidFill>
                <a:hlinkClick r:id="rId4"/>
              </a:rPr>
              <a:t>Watch Book Trailer</a:t>
            </a:r>
            <a:endParaRPr b="1"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