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2aae6b6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2aae6b6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2aae6b64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2aae6b64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2aae6b64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2aae6b64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42aae6b64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42aae6b64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2aae6b64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2aae6b64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www.youtube-nocookie.com/embed/Vei9vBjrKUQ?playlist=Vei9vBjrKUQ&amp;autoplay=1&amp;iv_load_policy=3&amp;loop=1&amp;modestbranding=1&amp;start=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https://www.youtube-nocookie.com/embed/I1PAkOCQPAw?playlist=I1PAkOCQPAw&amp;autoplay=1&amp;iv_load_policy=3&amp;loop=1&amp;modestbranding=1&amp;start=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-nocookie.com/embed/7MSbprTyx0w?playlist=7MSbprTyx0w&amp;autoplay=1&amp;iv_load_policy=3&amp;loop=1&amp;modestbranding=1&amp;start=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www.youtube-nocookie.com/embed/Pyt0G71LPnA?playlist=Pyt0G71LPnA&amp;autoplay=1&amp;iv_load_policy=3&amp;loop=1&amp;modestbranding=1&amp;start=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hyperlink" Target="https://drive.google.com/file/d/1ZVPHCvrr9X8tXusi9Wy2Q0E-unX1zvRJ/view?usp=share_link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hyperlink" Target="https://www.youtube-nocookie.com/embed/111ztD-2QaU?playlist=111ztD-2QaU&amp;autoplay=1&amp;iv_load_policy=3&amp;loop=1&amp;modestbranding=1&amp;start=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s://www.youtube-nocookie.com/embed/co8iHjx3h6k?playlist=co8iHjx3h6k&amp;autoplay=1&amp;iv_load_policy=3&amp;loop=1&amp;modestbranding=1&amp;start=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0764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260400" y="4483200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98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100"/>
            <a:ext cx="9144003" cy="510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40950" y="4129850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3260400" y="4483200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chemeClr val="lt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52" y="0"/>
            <a:ext cx="9118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260400" y="4635600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0" l="268" r="278" t="0"/>
          <a:stretch/>
        </p:blipFill>
        <p:spPr>
          <a:xfrm>
            <a:off x="0" y="-3276"/>
            <a:ext cx="9143998" cy="515005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262375" y="4590275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hlink"/>
                </a:solidFill>
                <a:hlinkClick r:id="rId4"/>
              </a:rPr>
              <a:t>Watch Book Trailer</a:t>
            </a:r>
            <a:endParaRPr b="1"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1854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6311975" y="4440375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2505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58925" y="4258350"/>
            <a:ext cx="26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